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C924CBB5-3485-581C-BCAB-E1B4D91A48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82250"/>
            <a:ext cx="12192000" cy="649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5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22C61D-D4BB-17D7-578E-17DA4428B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427AAF9-5768-A517-F448-C08C23034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883937-8677-E33A-8C85-9EF40409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2A204D-377F-096A-E9D4-7B81821E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8E0ADAD-FA31-C08A-51CD-2758A09C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639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FA05194-63F3-DA08-CFFC-AFC836E55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61369F-6B20-2763-A32F-07640C248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C4E3D1-6239-80CC-0397-D24857F06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6E5B46-ACB3-7E79-1784-7F9626448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052A84-1A05-6311-A162-4C4A84D5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3839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41DC8CE2-F2D9-86E4-77F9-9EDDE4D40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900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8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67E104-BF99-7057-86FC-CF75D9B91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BA6426-CCDD-9599-37C1-F63FADE5B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9F3DC5-97DF-49A9-95F5-38542E30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9A07B9-AD85-BF36-1A0F-94EFBB34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D60A45-261B-4BF0-C34D-8FA472D33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69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371520-B810-ED52-2891-F21B96627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4687046-1D26-813D-B23A-54E1D6341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3CD7065-4AB7-C67E-12D8-EFB592016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3EC9D13-7397-1148-7505-2D698D6DF4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DA8476A-1A42-7AD5-8F85-694C86515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B2329E-CAD2-791D-F612-6DAE4AE9E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831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D20BBF-8B86-8E84-8766-4FBAFBD5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028406-F22D-BF5F-1432-371F21F5F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EEDABE3-49C7-3440-87BB-443610ACB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1BA7403-E382-CA51-F742-2EAE68B5B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3EE04D2-A265-93BF-264A-A80DB530BC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CFFB469-FB43-168B-2D84-3DB05B25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32280A2-149F-50DE-58A9-AA0EC775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9A01E6C-0DFC-3574-2795-84114C5E4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604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E52648-A4E0-A835-DB57-824EE8E4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54544E1-9258-6636-4710-A679C3D5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DCE0105-AE3E-E064-458F-DCA48E1D8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28A27AF-B646-661C-59E1-4A2D1989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82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4810735-7DD6-AE1D-22A5-9B031D5288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5F3115A-37CB-E1E6-0DF7-1F8B6363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B67734F-9FEE-DEFA-23DF-CEC414449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368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CB6D86-4FE0-88BF-61E2-42B6C99D9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54060F-75BC-2CA1-8BDD-19B5FC333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2E58DC-A7E6-0600-897C-3CCCACABF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01C731E-0D8D-CAEF-2F2C-DDE03DBA7D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E1DC981-6036-6B59-BB87-231391F79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5622EB7-3EA1-F9D5-EA05-6572A416C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700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0E0BB0-10BB-4C18-55FF-13D825E9A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7226B21-769D-9B3C-76A5-2838C9232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8C18538-4D22-8CB3-629A-99F4FBB3E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D24230-359C-F532-E375-9B0213FD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50E33A-D1C1-4503-AAE9-A3A855FF8A0E}" type="datetimeFigureOut">
              <a:rPr lang="ko-KR" altLang="en-US" smtClean="0"/>
              <a:t>2026-02-18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0A1D94-A231-AE2C-118E-BD657646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581E60-1A5A-9322-B887-773B85944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B4347-6B05-47BD-9B77-1CECBEA7F2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009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903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4E4813B-A749-C4C7-8184-C459DA128CB5}"/>
              </a:ext>
            </a:extLst>
          </p:cNvPr>
          <p:cNvSpPr/>
          <p:nvPr/>
        </p:nvSpPr>
        <p:spPr>
          <a:xfrm>
            <a:off x="1972651" y="1985163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0" lang="en-US" altLang="ko-KR" sz="4000" b="1" dirty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Click to add Presentation </a:t>
            </a:r>
          </a:p>
          <a:p>
            <a:pPr algn="ctr"/>
            <a:r>
              <a:rPr kumimoji="0" lang="en-US" altLang="ko-KR" sz="4000" b="1" dirty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Title </a:t>
            </a:r>
            <a:r>
              <a:rPr lang="en-US" altLang="ko-KR" sz="4000" b="1" dirty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Times New Roman</a:t>
            </a:r>
            <a:r>
              <a:rPr kumimoji="0" lang="en-US" altLang="ko-KR" sz="4000" b="1" dirty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 36~40</a:t>
            </a:r>
          </a:p>
          <a:p>
            <a:pPr algn="ctr"/>
            <a:r>
              <a:rPr lang="en-US" altLang="ko-KR" sz="4000" b="1" dirty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title space line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409334-84C8-796C-277D-27DA980032D8}"/>
              </a:ext>
            </a:extLst>
          </p:cNvPr>
          <p:cNvSpPr txBox="1"/>
          <p:nvPr/>
        </p:nvSpPr>
        <p:spPr>
          <a:xfrm>
            <a:off x="884903" y="5193598"/>
            <a:ext cx="104221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2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of Author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altLang="ko-KR" sz="2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Institution, </a:t>
            </a:r>
            <a:r>
              <a:rPr lang="en-US" altLang="ko-KR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City, Nationality</a:t>
            </a:r>
          </a:p>
        </p:txBody>
      </p:sp>
    </p:spTree>
    <p:extLst>
      <p:ext uri="{BB962C8B-B14F-4D97-AF65-F5344CB8AC3E}">
        <p14:creationId xmlns:p14="http://schemas.microsoft.com/office/powerpoint/2010/main" val="325733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879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21</Words>
  <Application>Microsoft Office PowerPoint</Application>
  <PresentationFormat>와이드스크린</PresentationFormat>
  <Paragraphs>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윤희 이</dc:creator>
  <cp:lastModifiedBy>윤희 이</cp:lastModifiedBy>
  <cp:revision>1</cp:revision>
  <dcterms:created xsi:type="dcterms:W3CDTF">2026-02-18T06:45:12Z</dcterms:created>
  <dcterms:modified xsi:type="dcterms:W3CDTF">2026-02-18T07:13:13Z</dcterms:modified>
</cp:coreProperties>
</file>